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  <p:embeddedFont>
      <p:font typeface="Old Standard TT"/>
      <p:regular r:id="rId65"/>
      <p:bold r:id="rId66"/>
      <p: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66" Type="http://schemas.openxmlformats.org/officeDocument/2006/relationships/font" Target="fonts/OldStandardTT-bold.fntdata"/><Relationship Id="rId21" Type="http://schemas.openxmlformats.org/officeDocument/2006/relationships/slide" Target="slides/slide16.xml"/><Relationship Id="rId65" Type="http://schemas.openxmlformats.org/officeDocument/2006/relationships/font" Target="fonts/OldStandardTT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OldStandardTT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89ce4f175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189ce4f175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89ce4f175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189ce4f175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89ce4f175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189ce4f175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89ce4f175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189ce4f175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89ce4f175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189ce4f175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89ce4f175_0_2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189ce4f175_0_2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89ce4f175_0_2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189ce4f175_0_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89ce4f175_0_2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189ce4f175_0_2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89ce4f175_0_2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189ce4f175_0_2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89ce4f175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189ce4f175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89ce4f1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89ce4f1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89ce4f175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89ce4f175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89ce4f175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189ce4f175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89ce4f175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189ce4f175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89ce4f175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189ce4f175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89ce4f175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189ce4f175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89ce4f175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189ce4f175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89ce4f175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189ce4f175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89ce4f175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189ce4f175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89ce4f175_0_1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189ce4f175_0_1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89ce4f175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189ce4f175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89ce4f1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189ce4f1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89ce4f175_0_2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189ce4f175_0_2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89ce4f175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189ce4f175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89ce4f175_0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189ce4f175_0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89ce4f175_0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189ce4f175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89ce4f175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189ce4f175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89ce4f175_0_1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189ce4f175_0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89ce4f175_0_1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189ce4f175_0_1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89ce4f175_0_1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189ce4f175_0_1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89ce4f175_0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189ce4f175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89ce4f175_0_2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189ce4f175_0_2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89ce4f17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3189ce4f17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89ce4f175_0_2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189ce4f175_0_2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89ce4f175_0_2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189ce4f175_0_2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89ce4f175_0_2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189ce4f175_0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89ce4f175_0_2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189ce4f175_0_2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89ce4f175_0_2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3189ce4f175_0_2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89ce4f175_0_2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3189ce4f175_0_2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89ce4f175_0_2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3189ce4f175_0_2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89ce4f175_0_2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189ce4f175_0_2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89ce4f175_0_3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3189ce4f175_0_3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89ce4f175_0_3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3189ce4f175_0_3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89ce4f17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189ce4f17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89ce4f175_0_3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189ce4f175_0_3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89ce4f175_0_3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3189ce4f175_0_3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89ce4f175_0_3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3189ce4f175_0_3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89ce4f175_0_3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3189ce4f175_0_3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89ce4f175_0_3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89ce4f175_0_3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189ce4f175_0_3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189ce4f175_0_3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89ce4f17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189ce4f17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89ce4f175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189ce4f175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89ce4f175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189ce4f175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89ce4f175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89ce4f175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7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Relationship Id="rId4" Type="http://schemas.openxmlformats.org/officeDocument/2006/relationships/image" Target="../media/image42.gif"/><Relationship Id="rId5" Type="http://schemas.openxmlformats.org/officeDocument/2006/relationships/image" Target="../media/image58.gif"/><Relationship Id="rId6" Type="http://schemas.openxmlformats.org/officeDocument/2006/relationships/image" Target="../media/image55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42.gif"/><Relationship Id="rId5" Type="http://schemas.openxmlformats.org/officeDocument/2006/relationships/image" Target="../media/image58.gif"/><Relationship Id="rId6" Type="http://schemas.openxmlformats.org/officeDocument/2006/relationships/image" Target="../media/image55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Relationship Id="rId4" Type="http://schemas.openxmlformats.org/officeDocument/2006/relationships/image" Target="../media/image64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7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Relationship Id="rId4" Type="http://schemas.openxmlformats.org/officeDocument/2006/relationships/image" Target="../media/image60.gif"/><Relationship Id="rId9" Type="http://schemas.openxmlformats.org/officeDocument/2006/relationships/image" Target="../media/image68.gif"/><Relationship Id="rId5" Type="http://schemas.openxmlformats.org/officeDocument/2006/relationships/image" Target="../media/image66.gif"/><Relationship Id="rId6" Type="http://schemas.openxmlformats.org/officeDocument/2006/relationships/image" Target="../media/image75.gif"/><Relationship Id="rId7" Type="http://schemas.openxmlformats.org/officeDocument/2006/relationships/image" Target="../media/image63.gif"/><Relationship Id="rId8" Type="http://schemas.openxmlformats.org/officeDocument/2006/relationships/image" Target="../media/image76.gif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gif"/><Relationship Id="rId10" Type="http://schemas.openxmlformats.org/officeDocument/2006/relationships/image" Target="../media/image6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Relationship Id="rId4" Type="http://schemas.openxmlformats.org/officeDocument/2006/relationships/image" Target="../media/image87.gif"/><Relationship Id="rId9" Type="http://schemas.openxmlformats.org/officeDocument/2006/relationships/image" Target="../media/image76.gif"/><Relationship Id="rId5" Type="http://schemas.openxmlformats.org/officeDocument/2006/relationships/image" Target="../media/image60.gif"/><Relationship Id="rId6" Type="http://schemas.openxmlformats.org/officeDocument/2006/relationships/image" Target="../media/image66.gif"/><Relationship Id="rId7" Type="http://schemas.openxmlformats.org/officeDocument/2006/relationships/image" Target="../media/image75.gif"/><Relationship Id="rId8" Type="http://schemas.openxmlformats.org/officeDocument/2006/relationships/image" Target="../media/image63.gif"/></Relationships>
</file>

<file path=ppt/slides/_rels/slide52.xml.rels><?xml version="1.0" encoding="UTF-8" standalone="yes"?><Relationships xmlns="http://schemas.openxmlformats.org/package/2006/relationships"><Relationship Id="rId20" Type="http://schemas.openxmlformats.org/officeDocument/2006/relationships/image" Target="../media/image88.gif"/><Relationship Id="rId11" Type="http://schemas.openxmlformats.org/officeDocument/2006/relationships/image" Target="../media/image80.gif"/><Relationship Id="rId10" Type="http://schemas.openxmlformats.org/officeDocument/2006/relationships/image" Target="../media/image67.gif"/><Relationship Id="rId21" Type="http://schemas.openxmlformats.org/officeDocument/2006/relationships/image" Target="../media/image85.gif"/><Relationship Id="rId13" Type="http://schemas.openxmlformats.org/officeDocument/2006/relationships/image" Target="../media/image84.gif"/><Relationship Id="rId12" Type="http://schemas.openxmlformats.org/officeDocument/2006/relationships/image" Target="../media/image7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60.gif"/><Relationship Id="rId9" Type="http://schemas.openxmlformats.org/officeDocument/2006/relationships/image" Target="../media/image68.gif"/><Relationship Id="rId15" Type="http://schemas.openxmlformats.org/officeDocument/2006/relationships/image" Target="../media/image86.gif"/><Relationship Id="rId14" Type="http://schemas.openxmlformats.org/officeDocument/2006/relationships/image" Target="../media/image82.gif"/><Relationship Id="rId17" Type="http://schemas.openxmlformats.org/officeDocument/2006/relationships/image" Target="../media/image83.gif"/><Relationship Id="rId16" Type="http://schemas.openxmlformats.org/officeDocument/2006/relationships/image" Target="../media/image91.gif"/><Relationship Id="rId5" Type="http://schemas.openxmlformats.org/officeDocument/2006/relationships/image" Target="../media/image66.gif"/><Relationship Id="rId19" Type="http://schemas.openxmlformats.org/officeDocument/2006/relationships/image" Target="../media/image90.gif"/><Relationship Id="rId6" Type="http://schemas.openxmlformats.org/officeDocument/2006/relationships/image" Target="../media/image75.gif"/><Relationship Id="rId18" Type="http://schemas.openxmlformats.org/officeDocument/2006/relationships/image" Target="../media/image81.gif"/><Relationship Id="rId7" Type="http://schemas.openxmlformats.org/officeDocument/2006/relationships/image" Target="../media/image63.gif"/><Relationship Id="rId8" Type="http://schemas.openxmlformats.org/officeDocument/2006/relationships/image" Target="../media/image76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Ликбез по линейной алгебре</a:t>
            </a:r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и матрицы</a:t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413" y="3626725"/>
            <a:ext cx="1773174" cy="128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212" name="Google Shape;21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238" name="Google Shape;2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8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8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251" name="Google Shape;2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9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0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1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1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2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2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2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302" name="Google Shape;302;p4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303" name="Google Shape;30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3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3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321" name="Google Shape;321;p4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327" name="Google Shape;327;p4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8" name="Google Shape;328;p46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334" name="Google Shape;334;p4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335" name="Google Shape;335;p47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2" name="Google Shape;342;p48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348" name="Google Shape;348;p49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355" name="Google Shape;355;p50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ru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362" name="Google Shape;362;p51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ru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51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ru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="0" baseline="30000" i="0" lang="ru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b="0" i="1" lang="ru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369" name="Google Shape;369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300" y="2196463"/>
            <a:ext cx="66294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377" name="Google Shape;377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378" name="Google Shape;37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385" name="Google Shape;385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386" name="Google Shape;386;p54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00" y="2948823"/>
            <a:ext cx="5097724" cy="20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ru"/>
            </a:br>
            <a:endParaRPr/>
          </a:p>
        </p:txBody>
      </p:sp>
      <p:pic>
        <p:nvPicPr>
          <p:cNvPr id="395" name="Google Shape;39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409" name="Google Shape;409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415" name="Google Shape;415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421" name="Google Shape;42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59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423" name="Google Shape;423;p59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4" name="Google Shape;424;p59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5" name="Google Shape;425;p59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426" name="Google Shape;426;p59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427" name="Google Shape;427;p59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ru" sz="1400" u="none" cap="none" strike="noStrike">
                    <a:solidFill>
                      <a:srgbClr val="000000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 b="0" i="0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428" name="Google Shape;428;p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9" name="Google Shape;429;p59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430" name="Google Shape;430;p59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31" name="Google Shape;431;p59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32" name="Google Shape;432;p59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59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434" name="Google Shape;434;p59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ru" sz="1400" u="none" cap="none" strike="noStrike">
                    <a:solidFill>
                      <a:srgbClr val="000000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 b="0" i="0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435" name="Google Shape;435;p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36" name="Google Shape;436;p59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437" name="Google Shape;437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59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b="0" i="1" lang="ru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b="0" i="0" lang="ru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 b="0"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444" name="Google Shape;444;p60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445" name="Google Shape;445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60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0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p60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449" name="Google Shape;449;p60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50" name="Google Shape;450;p60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 b="0"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451" name="Google Shape;451;p60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452" name="Google Shape;452;p60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1" lang="ru" sz="21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b="0" i="0" lang="ru" sz="21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b="0" i="0" sz="21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53" name="Google Shape;453;p60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1" lang="ru" sz="21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b="0" i="0" lang="ru" sz="21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b="0" i="1" lang="ru" sz="21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b="0" i="0" lang="ru" sz="21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b="0" i="0" sz="21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454" name="Google Shape;454;p60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455" name="Google Shape;455;p60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56" name="Google Shape;456;p60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57" name="Google Shape;457;p60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458" name="Google Shape;458;p60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459" name="Google Shape;459;p60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ru" sz="1400" u="none" cap="none" strike="noStrike">
                    <a:solidFill>
                      <a:srgbClr val="000000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 b="0" i="0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460" name="Google Shape;460;p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1" name="Google Shape;461;p60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462" name="Google Shape;462;p60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3" name="Google Shape;463;p60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64" name="Google Shape;464;p60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5" name="Google Shape;465;p60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466" name="Google Shape;466;p60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ru" sz="1400" u="none" cap="none" strike="noStrike">
                    <a:solidFill>
                      <a:srgbClr val="000000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 b="0" i="0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467" name="Google Shape;467;p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8" name="Google Shape;468;p60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469" name="Google Shape;469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60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b="0" i="1" lang="ru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b="0" i="0" lang="ru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 b="0"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476" name="Google Shape;47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477" name="Google Shape;47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83" name="Google Shape;483;p62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67023" l="13586" r="42502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39750" l="24942" r="27934" t="33076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pSp>
        <p:nvGrpSpPr>
          <p:cNvPr id="490" name="Google Shape;490;p63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491" name="Google Shape;491;p6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6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x_1" id="493" name="Google Shape;493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94" name="Google Shape;494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95" name="Google Shape;495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96" name="Google Shape;496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97" name="Google Shape;497;p6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98" name="Google Shape;498;p6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99" name="Google Shape;499;p6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505" name="Google Shape;505;p64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ru" sz="17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="0" baseline="30000" i="1" lang="ru" sz="17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="0" i="0" lang="ru" sz="17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b="0" i="1" lang="ru" sz="17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="0" i="0" lang="ru" sz="17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b="0" i="0" sz="17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506" name="Google Shape;506;p64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507" name="Google Shape;507;p64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508" name="Google Shape;508;p64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9" name="Google Shape;509;p64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64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pic>
            <p:nvPicPr>
              <p:cNvPr descr="y_i = \sigma(\langle w^i, x\rangle)" id="511" name="Google Shape;511;p6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12" name="Google Shape;512;p64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3" name="Google Shape;513;p64"/>
              <p:cNvCxnSpPr>
                <a:endCxn id="512" idx="3"/>
              </p:cNvCxnSpPr>
              <p:nvPr/>
            </p:nvCxnSpPr>
            <p:spPr>
              <a:xfrm flipH="1" rot="10800000">
                <a:off x="2948445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4" name="Google Shape;514;p64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5" name="Google Shape;515;p64"/>
              <p:cNvCxnSpPr>
                <a:endCxn id="512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64"/>
              <p:cNvCxnSpPr>
                <a:endCxn id="512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64"/>
              <p:cNvCxnSpPr>
                <a:endCxn id="512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8" name="Google Shape;518;p64"/>
              <p:cNvCxnSpPr>
                <a:endCxn id="512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9" name="Google Shape;519;p64"/>
              <p:cNvCxnSpPr>
                <a:endCxn id="512" idx="1"/>
              </p:cNvCxnSpPr>
              <p:nvPr/>
            </p:nvCxnSpPr>
            <p:spPr>
              <a:xfrm>
                <a:off x="2940945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64"/>
              <p:cNvCxnSpPr>
                <a:endCxn id="512" idx="1"/>
              </p:cNvCxnSpPr>
              <p:nvPr/>
            </p:nvCxnSpPr>
            <p:spPr>
              <a:xfrm>
                <a:off x="2918745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64"/>
              <p:cNvCxnSpPr>
                <a:endCxn id="512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64"/>
              <p:cNvCxnSpPr>
                <a:endCxn id="512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64"/>
              <p:cNvCxnSpPr>
                <a:endCxn id="512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64"/>
              <p:cNvCxnSpPr>
                <a:endCxn id="512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64"/>
              <p:cNvCxnSpPr>
                <a:endCxn id="512" idx="1"/>
              </p:cNvCxnSpPr>
              <p:nvPr/>
            </p:nvCxnSpPr>
            <p:spPr>
              <a:xfrm>
                <a:off x="2911245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64"/>
              <p:cNvCxnSpPr>
                <a:endCxn id="512" idx="1"/>
              </p:cNvCxnSpPr>
              <p:nvPr/>
            </p:nvCxnSpPr>
            <p:spPr>
              <a:xfrm>
                <a:off x="2918745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27" name="Google Shape;527;p64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528" name="Google Shape;528;p6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529" name="Google Shape;529;p6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530" name="Google Shape;530;p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531" name="Google Shape;531;p6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532" name="Google Shape;532;p6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533" name="Google Shape;533;p6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534" name="Google Shape;534;p6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65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540" name="Google Shape;540;p65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1" name="Google Shape;541;p65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542" name="Google Shape;542;p6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543" name="Google Shape;543;p6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544" name="Google Shape;544;p6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545" name="Google Shape;545;p6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546" name="Google Shape;546;p6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547" name="Google Shape;547;p6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548" name="Google Shape;548;p6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9" name="Google Shape;549;p65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\sigma(\langle w^1, x\rangle)" id="550" name="Google Shape;550;p6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551" name="Google Shape;551;p6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552" name="Google Shape;552;p6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553" name="Google Shape;553;p6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554" name="Google Shape;554;p6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555" name="Google Shape;555;p6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556" name="Google Shape;556;p6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557" name="Google Shape;557;p6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558" name="Google Shape;558;p6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559" name="Google Shape;559;p6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560" name="Google Shape;560;p6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p65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562" name="Google Shape;562;p65"/>
            <p:cNvCxnSpPr>
              <a:stCxn id="563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63" name="Google Shape;563;p65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b="0" i="1" lang="ru" sz="1400" u="none" cap="none" strike="noStrike">
                  <a:solidFill>
                    <a:srgbClr val="00000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b="0" i="1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564" name="Google Shape;56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570" name="Google Shape;570;p66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Q&amp;A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 </a:t>
            </a:r>
            <a:r>
              <a:rPr lang="ru">
                <a:solidFill>
                  <a:schemeClr val="dk1"/>
                </a:solidFill>
              </a:rPr>
              <a:t>Вектор — удобная форма представления различных математических объектов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55830" l="14075" r="42746" t="14597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20333" l="6436" r="35467" t="44359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